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5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hyperlink" Target="https://gamma.app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hyperlink" Target="https://gamma.ap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99937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استفاده از چت بات ها در تحقیقات و آموزش و یادگیری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607838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به عنوان ابزار جدیدی در عصر دیجیتال، نقش مهمی در تحقیقات و آموزش دارند.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5524262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این فناوری نوظهور با ارائه خدمات شخصی‌سازی شده و تعاملات شبیه انسان، می‌تواند ارتقا سطح کیفیت یادگیری و بهبود روند پژوهش را به همراه داشته باشد.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833199" y="645735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6464975"/>
            <a:ext cx="340162" cy="3401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99686" y="6440686"/>
            <a:ext cx="321075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Masoud Shahabian</a:t>
            </a:r>
            <a:endParaRPr lang="en-US" sz="2187" dirty="0"/>
          </a:p>
        </p:txBody>
      </p:sp>
      <p:pic>
        <p:nvPicPr>
          <p:cNvPr id="11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10966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چشم انداز آینده استفاده از چت بات ها در تحقیقات و آموزش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5218867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در آینده نقش پررنگ تری در آموزش و یادگیری خواهند داشت. با پیشرفت هوش مصنوعی، چت بات ها به صورت شخصی‌سازی شده به نیازهای دانشجویان پاسخ می‌دهند و تجربه یادگیری را بهبود می‌بخشند.</a:t>
            </a:r>
            <a:endParaRPr lang="en-US" sz="1750" dirty="0"/>
          </a:p>
        </p:txBody>
      </p:sp>
      <p:pic>
        <p:nvPicPr>
          <p:cNvPr id="7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99155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معرفی چت بات ها و کاربردهای آنها در محیط های آموزشی و پژوهشی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9357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تعریف چت بات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505087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برنامه‌های کامپیوتری هستند که با استفاده از هوش مصنوعی به طور خودکار با انسان‌ها گفتگو می‌کنند.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037993" y="5371505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آنها می‌توانند به سؤالات پاسخ دهند، اطلاعات ارائه دهند و در انجام کارهای مختلف کمک کنند.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806" y="3935730"/>
            <a:ext cx="346031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کاربردهای چت بات ها در آموزش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7593806" y="4505087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می‌توانند به دانشجویان در یادگیری دروس کمک کنند و به عنوان معلمان مجازی عمل کنند.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93806" y="5371505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آنها می‌توانند به سؤالات دانشجویان پاسخ دهند، اطلاعات ارائه دهند و به آنها در حل مسائل کمک کنند.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96528" y="534710"/>
            <a:ext cx="9237226" cy="12151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5"/>
              </a:lnSpc>
              <a:buNone/>
            </a:pPr>
            <a:r>
              <a:rPr lang="en-US" sz="382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مزایای استفاده از چت بات ها در تحقیقات و آموزش</a:t>
            </a:r>
            <a:endParaRPr lang="en-US" sz="382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28" y="2138720"/>
            <a:ext cx="486132" cy="48613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96528" y="2819281"/>
            <a:ext cx="2090499" cy="303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3"/>
              </a:lnSpc>
              <a:buNone/>
            </a:pPr>
            <a:r>
              <a:rPr lang="en-US" sz="191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صرفه جویی در زمان</a:t>
            </a:r>
            <a:endParaRPr lang="en-US" sz="1914" dirty="0"/>
          </a:p>
        </p:txBody>
      </p:sp>
      <p:sp>
        <p:nvSpPr>
          <p:cNvPr id="7" name="Text 3"/>
          <p:cNvSpPr/>
          <p:nvPr/>
        </p:nvSpPr>
        <p:spPr>
          <a:xfrm>
            <a:off x="2696528" y="3239810"/>
            <a:ext cx="2090499" cy="1166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پاسخگویی سریع و خودکار به سؤالات، وقت دانشجویان و معلمان را صرفه جویی می‌کنند.</a:t>
            </a:r>
            <a:endParaRPr lang="en-US" sz="153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730" y="2138720"/>
            <a:ext cx="486132" cy="48613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078730" y="2819281"/>
            <a:ext cx="2090499" cy="607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3"/>
              </a:lnSpc>
              <a:buNone/>
            </a:pPr>
            <a:r>
              <a:rPr lang="en-US" sz="191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یادگیری شخصی‌سازی شده</a:t>
            </a:r>
            <a:endParaRPr lang="en-US" sz="1914" dirty="0"/>
          </a:p>
        </p:txBody>
      </p:sp>
      <p:sp>
        <p:nvSpPr>
          <p:cNvPr id="10" name="Text 5"/>
          <p:cNvSpPr/>
          <p:nvPr/>
        </p:nvSpPr>
        <p:spPr>
          <a:xfrm>
            <a:off x="5078730" y="3543657"/>
            <a:ext cx="2090499" cy="1457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هر دانشجو با توجه به نیازهای خود، می‌تواند از چت بات ها کمک بگیرد و به صورت شخصی‌سازی شده یادگیری کند.</a:t>
            </a:r>
            <a:endParaRPr lang="en-US" sz="1531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933" y="2138720"/>
            <a:ext cx="486132" cy="48613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60933" y="2819281"/>
            <a:ext cx="2090499" cy="607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3"/>
              </a:lnSpc>
              <a:buNone/>
            </a:pPr>
            <a:r>
              <a:rPr lang="en-US" sz="191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دسترسی همگانی به آموزش</a:t>
            </a:r>
            <a:endParaRPr lang="en-US" sz="1914" dirty="0"/>
          </a:p>
        </p:txBody>
      </p:sp>
      <p:sp>
        <p:nvSpPr>
          <p:cNvPr id="13" name="Text 7"/>
          <p:cNvSpPr/>
          <p:nvPr/>
        </p:nvSpPr>
        <p:spPr>
          <a:xfrm>
            <a:off x="7460933" y="3543657"/>
            <a:ext cx="2090499" cy="1166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ارائه خدمات 24 ساعته، به هر دانشجو در هر کجا و هر زمان دسترسی به آموزش می‌دهند.</a:t>
            </a:r>
            <a:endParaRPr lang="en-US" sz="1531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135" y="2138720"/>
            <a:ext cx="486132" cy="48613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843135" y="2819281"/>
            <a:ext cx="2090618" cy="303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3"/>
              </a:lnSpc>
              <a:buNone/>
            </a:pPr>
            <a:r>
              <a:rPr lang="en-US" sz="191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تجزیه و تحلیل داده ها</a:t>
            </a:r>
            <a:endParaRPr lang="en-US" sz="1914" dirty="0"/>
          </a:p>
        </p:txBody>
      </p:sp>
      <p:sp>
        <p:nvSpPr>
          <p:cNvPr id="16" name="Text 9"/>
          <p:cNvSpPr/>
          <p:nvPr/>
        </p:nvSpPr>
        <p:spPr>
          <a:xfrm>
            <a:off x="9843135" y="3239810"/>
            <a:ext cx="2090618" cy="1749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7"/>
              </a:lnSpc>
              <a:buNone/>
            </a:pPr>
            <a:r>
              <a:rPr lang="en-US" sz="153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می‌توانند داده‌های جمع‌آوری شده از تعاملات با دانشجویان را تجزیه و تحلیل کنند و به بهبود کیفیت آموزش کمک کنند.</a:t>
            </a:r>
            <a:endParaRPr lang="en-US" sz="1531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28" y="5584984"/>
            <a:ext cx="486132" cy="486132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528" y="6265545"/>
            <a:ext cx="2090499" cy="1430298"/>
          </a:xfrm>
          <a:prstGeom prst="rect">
            <a:avLst/>
          </a:prstGeom>
        </p:spPr>
      </p:pic>
      <p:pic>
        <p:nvPicPr>
          <p:cNvPr id="19" name="Image 7" descr="preencoded.pn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7430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چالش های استفاده از چت بات ها در محیط های آموزشی و پژوهشی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907387"/>
            <a:ext cx="2388632" cy="14762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1297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محدودیت های تکنولوژیکی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488900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هنوز در مراحل اولیه توسعه هستند و با محدودیت هایی در فهم و پاسخ به سؤالات پیچیده مواجه هستند.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907387"/>
            <a:ext cx="2388632" cy="147625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661297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کمبود داده و اطلاعات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5141714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برای عملکرد بهینه چت بات ها نیاز به داده و اطلاعات کافی و دقیق در موضوعات مختلف وجود دارد که همیشه در دسترس نیست.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907387"/>
            <a:ext cx="2388632" cy="147625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661297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عدم وجود خلاقیت و ابتکار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5488900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هنوز قابلیت خلاقیت و ابتکار را ندارند و معمولاً فقط به اطلاعات موجود در داده های آموزش خود دسترسی دارند.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907387"/>
            <a:ext cx="2388751" cy="147625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4661297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نگرانی های اخلاقی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5141714"/>
            <a:ext cx="238875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استفاده غیر مسئولانه از چت بات ها می‌تواند به موضوعات اخلاقی مانند تکرار اطلاعات غلط و تقلید از شخصیت انسان منجر شود.</a:t>
            </a:r>
            <a:endParaRPr lang="en-US" sz="1750" dirty="0"/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25432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نمونه های موفق از استفاده از چت بات ها در تحقیقات و آموزش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176230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"آلفا" در دانشگاه "ایکس" به عنوان یک معلم مجازی برای دانشجویان رشته کامپیوتر طراحی شده است.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037993" y="4042648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این چت بات به دانشجویان در حل مسائل برنامه نویسی، تهیه پروژه، و پاسخ به سؤالات درسی کمک می‌کند.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037993" y="4909066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"بتا" در موسسه "وای" برای ارائه بازخورد به دانشجویان در نوشتن مقالات تحقیقاتی به کار گرفته شده است.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037993" y="6108740"/>
            <a:ext cx="500622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این چت بات به دانشجویان در ارتقا کیفیت نوشتن و ارائه مشاوره در موضوع تحقیق کمک می‌کند.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06" y="3226237"/>
            <a:ext cx="5006221" cy="3425309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20288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تأثیر چت بات ها بر افزایش مشارکت و تعامل دانشجویان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924889"/>
            <a:ext cx="4542115" cy="2273022"/>
          </a:xfrm>
          <a:prstGeom prst="roundRect">
            <a:avLst>
              <a:gd name="adj" fmla="val 43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315468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مشارکت فعالانه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0590" y="3635097"/>
            <a:ext cx="408253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ارائه پرسش و پاسخ و ارائه بازخورد فوری و شخصی‌سازی شده، دانشجویان را به مشارکت فعالانه در فرایند یادگیری تشویق می‌کنند.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924889"/>
            <a:ext cx="4542115" cy="2273022"/>
          </a:xfrm>
          <a:prstGeom prst="roundRect">
            <a:avLst>
              <a:gd name="adj" fmla="val 43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315468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تعامل دائم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84876" y="3635097"/>
            <a:ext cx="408253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ارائه محیط تعاملی و پاسخگویی همیشه در دسترس، امکان تعامل دائم دانشجویان با محتوای درسی و معلم مجازی را فراهم می‌کنند.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20082"/>
            <a:ext cx="9306401" cy="1606510"/>
          </a:xfrm>
          <a:prstGeom prst="roundRect">
            <a:avLst>
              <a:gd name="adj" fmla="val 62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6498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افزایش انگیزه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0590" y="6130290"/>
            <a:ext cx="8846820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ارائه انگیزه و تشویق شخصی‌سازی شده، دانشجویان را به ادامه یادگیری و مشارکت در فعالیت های آموزشی ترغیب می‌کنند.</a:t>
            </a:r>
            <a:endParaRPr lang="en-US" sz="175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579245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کاربرد چت بات ها در ارائه بازخورد و راهنمایی به دانشجویان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551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33939" y="3634502"/>
            <a:ext cx="9846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3551158"/>
            <a:ext cx="361140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بازخورد فوری و شخصی‌سازی شده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4031575"/>
            <a:ext cx="38200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می‌توانند به دانشجویان بازخورد فوری و شخصی‌سازی شده در مورد تکالیف و تمرین‌های آنها ارائه دهند.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3551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60482" y="3634502"/>
            <a:ext cx="17383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35511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راهنمایی در حل مسائل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19599" y="4031575"/>
            <a:ext cx="38200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دانشجویان می‌توانند از چت بات ها برای دریافت راهنمایی در حل مسائل درسی و مشکلات تحصیلی استفاده کنند.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833199" y="55034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9528" y="5586770"/>
            <a:ext cx="18716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555313" y="55034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ارائه مشاوره شخصی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555313" y="5983843"/>
            <a:ext cx="858428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می‌توانند به عنوان مشاوران مجازی عمل کنند و به دانشجویان در مسائل فردی و شغلی راهنمایی ارائه دهند.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6245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چت بات ها و افزایش دسترسی به اطلاعات در محیط های آموزشی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395543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17314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دسترسی به منابع جهانی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00744"/>
            <a:ext cx="238863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به دانشجویان امکان دسترسی به اطلاعات و منابع از سراسر جهان را فراهم می کنند.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395543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17314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جستجوی سریع و هدفمند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5000744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با الگوریتم های پیشرفته، اطلاعات مربوط به سؤالات دانشجویان را به سرعت و با دقت بالا جستجو می کنند.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395543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17314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اطلاعات به روز و مطمئن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5000744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به منابع معتبر و به روز دسترسی دارند و اطلاعات دقیق و قابل اطمینان را در اختیار دانشجویان قرار می دهند.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395543"/>
            <a:ext cx="555427" cy="555427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656" y="4173141"/>
            <a:ext cx="2388751" cy="1634371"/>
          </a:xfrm>
          <a:prstGeom prst="rect">
            <a:avLst/>
          </a:prstGeom>
        </p:spPr>
      </p:pic>
      <p:pic>
        <p:nvPicPr>
          <p:cNvPr id="16" name="Image 6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271236"/>
            <a:ext cx="95492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چت بات ها و بهبود تجربه یادگیری دانشجویان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5210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شخصی سازی آموزش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90392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چت بات ها به دانشجویان امکان تعیین سرعت و نوع یادگیری را می دهند. این فناوری به صورت شخصی‌سازی شده به نیازهای هر دانشجو پاسخ می دهد.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5210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تعامل پویا و جذاب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090392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با استفاده از چت بات ها، آموزش به یک تجربه جذاب و پویا تبدیل می شود. دانشجویان با چت بات ها به صورت تعاملی و بر اساس علاقه و سطح درک خود یادگیری می کنند.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872" y="3548777"/>
            <a:ext cx="3156347" cy="2159556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Custom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Corben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1</cp:revision>
  <dcterms:created xsi:type="dcterms:W3CDTF">2024-06-18T13:05:29Z</dcterms:created>
  <dcterms:modified xsi:type="dcterms:W3CDTF">2024-06-18T12:07:07Z</dcterms:modified>
</cp:coreProperties>
</file>