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44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08478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Introduction to Chatbots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0844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are computer programs designed to simulate conversation with human users. They are used in a wide range of applications, including customer service, information retrieval, and now, in the field of education and learning.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7726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5780246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755958"/>
            <a:ext cx="263830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Masoud Shahabian</a:t>
            </a:r>
            <a:endParaRPr lang="en-US" sz="2187" dirty="0"/>
          </a:p>
        </p:txBody>
      </p:sp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Benefits of Using Chatbots in Education and Learning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24171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68679" y="3283387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3180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24/7 Availability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379845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can provide instant support to students, enhancing accessibility and flexibility in learning.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324171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2367" y="3283387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318034"/>
            <a:ext cx="32015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Personalized Assistance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They offer personalized learning experiences by catering to individual needs, progress tracking, and customized teaching methods.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61582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3199" y="5657493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692140"/>
            <a:ext cx="26265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Interactive Learning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engage students in interactive conversations, quizzes, and games, making learning more engaging and enjoyable.</a:t>
            </a:r>
            <a:endParaRPr lang="en-US" sz="175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656159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Examples of Chatbot Applications in Education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3489246"/>
            <a:ext cx="9381649" cy="3084195"/>
          </a:xfrm>
          <a:prstGeom prst="roundRect">
            <a:avLst>
              <a:gd name="adj" fmla="val 12968"/>
            </a:avLst>
          </a:prstGeom>
          <a:solidFill>
            <a:srgbClr val="0A081B"/>
          </a:solidFill>
          <a:ln w="53340">
            <a:solidFill>
              <a:srgbClr val="302E4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99886" y="3683437"/>
            <a:ext cx="41893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Language Learning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1181" y="3683437"/>
            <a:ext cx="41893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are used to practice language skills through conversation and exercises.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899886" y="4675942"/>
            <a:ext cx="41893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Virtual Tutoring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41181" y="4675942"/>
            <a:ext cx="41893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Students use chatbots for one-on-one tutoring and homework assistance.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899886" y="5668447"/>
            <a:ext cx="41893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Administrative Support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5668447"/>
            <a:ext cx="41893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handle administrative tasks like enrollment, scheduling, and FAQs.</a:t>
            </a:r>
            <a:endParaRPr lang="en-US" sz="1750" dirty="0"/>
          </a:p>
        </p:txBody>
      </p:sp>
      <p:pic>
        <p:nvPicPr>
          <p:cNvPr id="1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6137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Enhancing Student Engagement with Chatbots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183374"/>
            <a:ext cx="4542115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35830" y="3428405"/>
            <a:ext cx="2372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Adaptive Learning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35830" y="3908822"/>
            <a:ext cx="40520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adapt to the student's learning speed, style, and preferences, keeping them engaged.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3183374"/>
            <a:ext cx="4542115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500116" y="3428405"/>
            <a:ext cx="2248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Instant Feedback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500116" y="3908822"/>
            <a:ext cx="40520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They provide immediate feedback on quizzes and assignments, keeping students motivated and informed.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442228"/>
            <a:ext cx="9306401" cy="1325880"/>
          </a:xfrm>
          <a:prstGeom prst="roundRect">
            <a:avLst>
              <a:gd name="adj" fmla="val 30166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35830" y="5687258"/>
            <a:ext cx="27165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Interactive Activities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35830" y="6167676"/>
            <a:ext cx="881634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Students can participate in interactive learning games and simulations offered by chatbots.</a:t>
            </a:r>
            <a:endParaRPr lang="en-US" sz="175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Personalized Learning Experiences with Chatbots</a:t>
            </a:r>
            <a:endParaRPr lang="en-US" sz="43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22288" y="2540913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Assessment</a:t>
            </a:r>
            <a:endParaRPr lang="en-US" sz="2175" dirty="0"/>
          </a:p>
        </p:txBody>
      </p:sp>
      <p:sp>
        <p:nvSpPr>
          <p:cNvPr id="8" name="Text 3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assess individual strengths and weaknesses to tailor learning materials effectively.</a:t>
            </a:r>
            <a:endParaRPr lang="en-US" sz="174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22288" y="4308634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Adaptation</a:t>
            </a:r>
            <a:endParaRPr lang="en-US" sz="2175" dirty="0"/>
          </a:p>
        </p:txBody>
      </p:sp>
      <p:sp>
        <p:nvSpPr>
          <p:cNvPr id="11" name="Text 5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They adapt teaching methods and content to match the student's pace and comprehension level.</a:t>
            </a:r>
            <a:endParaRPr lang="en-US" sz="174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22288" y="6076355"/>
            <a:ext cx="2377797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Progress Tracking</a:t>
            </a:r>
            <a:endParaRPr lang="en-US" sz="2175" dirty="0"/>
          </a:p>
        </p:txBody>
      </p:sp>
      <p:sp>
        <p:nvSpPr>
          <p:cNvPr id="14" name="Text 7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monitor student progress and provide targeted interventions and additional resources as required.</a:t>
            </a:r>
            <a:endParaRPr lang="en-US" sz="1740" dirty="0"/>
          </a:p>
        </p:txBody>
      </p:sp>
      <p:pic>
        <p:nvPicPr>
          <p:cNvPr id="15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224921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Chatbots for Assessment and Feedback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169093"/>
            <a:ext cx="23162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Quizzes and Tests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4738449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Promptly conduct quizzes and tests to evaluate student performance and provide instant results.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4169093"/>
            <a:ext cx="28483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Feedback Mechanism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738449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offer constructive and personalized feedback on student work, driving improvement.</a:t>
            </a: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54336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Challenges and Considerations in Implementing Chatbots in Education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94430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11079" y="3985974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40206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Data Privacy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555313" y="450103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Ensuring student data privacy and protection is a critical concern when implementing chatbots.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394430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54767" y="3985974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4020622"/>
            <a:ext cx="24017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Quality Assurance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19599" y="4501039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Ensuring the accuracy and efficiency of chatbot responses in educational settings.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833199" y="596300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85599" y="6004679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1555313" y="60393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User Acceptance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1555313" y="6519743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Student and faculty acceptance of chatbot technology in the learning environment.</a:t>
            </a:r>
            <a:endParaRPr lang="en-US" sz="175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25473"/>
            <a:ext cx="81162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52644" y="1953101"/>
            <a:ext cx="27742" cy="5351026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362736"/>
            <a:ext cx="777597" cy="27742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126694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94363" y="2168366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2175272"/>
            <a:ext cx="41394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Interactive Learning Experience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enhance the overall learning experience by providing interactive, personalized, and flexible support.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220468"/>
            <a:ext cx="777597" cy="27742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98442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73765" y="4026098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4033004"/>
            <a:ext cx="26818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Data-Driven Insights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Implementing chatbots offers the opportunity to gather valuable insights for improvement and innovation in education.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6078200"/>
            <a:ext cx="777597" cy="27742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84215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68884" y="5883831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890736"/>
            <a:ext cx="25848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Evolving Landscape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23885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Chatbots signify the advancement of educational technology, revolutionizing the way students and teachers interact with information.</a:t>
            </a:r>
            <a:endParaRPr lang="en-US" sz="1750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Barlow</vt:lpstr>
      <vt:lpstr>Calibri</vt:lpstr>
      <vt:lpstr>Spline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1</cp:revision>
  <dcterms:created xsi:type="dcterms:W3CDTF">2024-02-11T22:14:13Z</dcterms:created>
  <dcterms:modified xsi:type="dcterms:W3CDTF">2024-05-13T21:55:51Z</dcterms:modified>
</cp:coreProperties>
</file>